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0693400" cy="756126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52" y="114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ED206-82A8-42FF-8E42-00712EC15E67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7B843-A085-4224-BD9B-CAEFB82D99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81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1" cy="645157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435811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9231-66F0-42F4-A5ED-5824AC866754}" type="datetimeFigureOut">
              <a:rPr lang="hu-HU" smtClean="0"/>
              <a:pPr/>
              <a:t>2020. 09. 01.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eto.agnes@szte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Kép 3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0"/>
            <a:ext cx="2016224" cy="1188343"/>
          </a:xfrm>
          <a:prstGeom prst="rect">
            <a:avLst/>
          </a:prstGeom>
          <a:noFill/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6750" tIns="269790" rIns="457056" bIns="26979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890316" y="-107801"/>
            <a:ext cx="628280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Welcome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hu-H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ERASMUS </a:t>
            </a:r>
            <a:r>
              <a:rPr kumimoji="0" lang="hu-H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Orientation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Week</a:t>
            </a:r>
            <a:endParaRPr kumimoji="0" lang="hu-H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466380" y="324247"/>
            <a:ext cx="5256584" cy="145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750" tIns="269790" rIns="457056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Checklist</a:t>
            </a:r>
            <a:endParaRPr kumimoji="0" lang="hu-H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hu-H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teps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help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through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Orientation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Week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4" name="Egyenes összekötő 43"/>
          <p:cNvCxnSpPr/>
          <p:nvPr/>
        </p:nvCxnSpPr>
        <p:spPr>
          <a:xfrm>
            <a:off x="2826420" y="612279"/>
            <a:ext cx="4824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Csoportba foglalás 49"/>
          <p:cNvGrpSpPr/>
          <p:nvPr/>
        </p:nvGrpSpPr>
        <p:grpSpPr>
          <a:xfrm>
            <a:off x="3258468" y="1116335"/>
            <a:ext cx="3530331" cy="2554545"/>
            <a:chOff x="3258468" y="1332359"/>
            <a:chExt cx="3098283" cy="2319633"/>
          </a:xfrm>
        </p:grpSpPr>
        <p:sp>
          <p:nvSpPr>
            <p:cNvPr id="9" name="Szövegdoboz 8"/>
            <p:cNvSpPr txBox="1"/>
            <p:nvPr/>
          </p:nvSpPr>
          <p:spPr>
            <a:xfrm>
              <a:off x="3258468" y="1332359"/>
              <a:ext cx="3098283" cy="2319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hu-HU" sz="1600" b="1" i="1" dirty="0" err="1" smtClean="0">
                  <a:latin typeface="Times New Roman" pitchFamily="18" charset="0"/>
                  <a:cs typeface="Times New Roman" pitchFamily="18" charset="0"/>
                </a:rPr>
                <a:t>Registration</a:t>
              </a:r>
              <a:endParaRPr lang="hu-HU" sz="16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Place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: </a:t>
              </a:r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Rector’s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 Office of </a:t>
              </a:r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the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 University of Szeged, </a:t>
              </a:r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Atrium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, </a:t>
              </a:r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Szeged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, </a:t>
              </a:r>
              <a:r>
                <a:rPr lang="hu-HU" sz="1400" b="1" dirty="0" smtClean="0">
                  <a:latin typeface="Times" pitchFamily="18" charset="0"/>
                </a:rPr>
                <a:t>Dugonics tér 13.</a:t>
              </a:r>
              <a:endParaRPr lang="hu-HU" sz="1400" b="1" dirty="0">
                <a:latin typeface="Times" pitchFamily="18" charset="0"/>
                <a:cs typeface="Times New Roman" pitchFamily="18" charset="0"/>
              </a:endParaRPr>
            </a:p>
            <a:p>
              <a:pPr lvl="0"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fill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in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the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Data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sheet</a:t>
              </a:r>
              <a:endParaRPr lang="hu-HU" sz="1400" dirty="0">
                <a:latin typeface="Times" pitchFamily="18" charset="0"/>
                <a:cs typeface="Times New Roman" pitchFamily="18" charset="0"/>
              </a:endParaRPr>
            </a:p>
            <a:p>
              <a:pPr lvl="0"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send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scanned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version (in .PDF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format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) of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original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documents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endParaRPr lang="hu-HU" sz="1400" dirty="0" smtClean="0">
                <a:latin typeface="Times" pitchFamily="18" charset="0"/>
                <a:cs typeface="Times New Roman" pitchFamily="18" charset="0"/>
              </a:endParaRPr>
            </a:p>
            <a:p>
              <a:pPr lvl="0" algn="ctr"/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ID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card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/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passport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with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student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visa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) , </a:t>
              </a:r>
              <a:br>
                <a:rPr lang="hu-HU" sz="1400" dirty="0" smtClean="0">
                  <a:latin typeface="Times" pitchFamily="18" charset="0"/>
                  <a:cs typeface="Times New Roman" pitchFamily="18" charset="0"/>
                </a:rPr>
              </a:b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health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insurance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)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to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Ms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. Ágnes Pető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for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checking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if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you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have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not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done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so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before</a:t>
              </a:r>
              <a:endParaRPr lang="hu-HU" sz="1400" dirty="0">
                <a:latin typeface="Times" pitchFamily="18" charset="0"/>
                <a:cs typeface="Times New Roman" pitchFamily="18" charset="0"/>
              </a:endParaRPr>
            </a:p>
            <a:p>
              <a:pPr lvl="0" algn="ctr"/>
              <a:endParaRPr lang="hu-HU" sz="1400" dirty="0">
                <a:latin typeface="Times" pitchFamily="18" charset="0"/>
                <a:cs typeface="Times New Roman" pitchFamily="18" charset="0"/>
              </a:endParaRPr>
            </a:p>
            <a:p>
              <a:endParaRPr lang="hu-HU" dirty="0"/>
            </a:p>
          </p:txBody>
        </p:sp>
        <p:sp>
          <p:nvSpPr>
            <p:cNvPr id="41" name="Lekerekített téglalap 40"/>
            <p:cNvSpPr/>
            <p:nvPr/>
          </p:nvSpPr>
          <p:spPr>
            <a:xfrm>
              <a:off x="3321664" y="1332359"/>
              <a:ext cx="2952328" cy="201622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2" name="Csoportba foglalás 51"/>
          <p:cNvGrpSpPr/>
          <p:nvPr/>
        </p:nvGrpSpPr>
        <p:grpSpPr>
          <a:xfrm>
            <a:off x="522164" y="1476375"/>
            <a:ext cx="2448272" cy="1760124"/>
            <a:chOff x="220194" y="1900029"/>
            <a:chExt cx="2448273" cy="1965371"/>
          </a:xfrm>
        </p:grpSpPr>
        <p:sp>
          <p:nvSpPr>
            <p:cNvPr id="13" name="Szövegdoboz 12"/>
            <p:cNvSpPr txBox="1"/>
            <p:nvPr/>
          </p:nvSpPr>
          <p:spPr>
            <a:xfrm>
              <a:off x="220194" y="2043968"/>
              <a:ext cx="2448273" cy="1821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b="1" i="1" dirty="0" err="1">
                  <a:latin typeface="Times New Roman" pitchFamily="18" charset="0"/>
                  <a:cs typeface="Times New Roman" pitchFamily="18" charset="0"/>
                </a:rPr>
                <a:t>Arrival</a:t>
              </a:r>
              <a:r>
                <a:rPr lang="hu-HU" sz="16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600" b="1" i="1" dirty="0" err="1">
                  <a:latin typeface="Times New Roman" pitchFamily="18" charset="0"/>
                  <a:cs typeface="Times New Roman" pitchFamily="18" charset="0"/>
                </a:rPr>
                <a:t>Form</a:t>
              </a:r>
              <a:endParaRPr 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send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your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A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rrival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F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orm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to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Ms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. Ágnes Pető 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  <a:hlinkClick r:id="rId4"/>
                </a:rPr>
                <a:t>peto.agnes@szte.hu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International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Mobility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Centre)</a:t>
              </a:r>
            </a:p>
            <a:p>
              <a:pPr algn="ctr"/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to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be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confirmed</a:t>
              </a:r>
              <a:endParaRPr lang="hu-HU" sz="1400" dirty="0" smtClean="0">
                <a:latin typeface="Times" pitchFamily="18" charset="0"/>
              </a:endParaRPr>
            </a:p>
            <a:p>
              <a:pPr algn="ctr">
                <a:buFont typeface="Wingdings" pitchFamily="2" charset="2"/>
                <a:buChar char="Ø"/>
              </a:pPr>
              <a:endParaRPr lang="hu-HU" sz="1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ekerekített téglalap 41"/>
            <p:cNvSpPr/>
            <p:nvPr/>
          </p:nvSpPr>
          <p:spPr>
            <a:xfrm>
              <a:off x="220194" y="1900029"/>
              <a:ext cx="2448272" cy="192971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1" name="Csoportba foglalás 50"/>
          <p:cNvGrpSpPr/>
          <p:nvPr/>
        </p:nvGrpSpPr>
        <p:grpSpPr>
          <a:xfrm>
            <a:off x="6930876" y="1332360"/>
            <a:ext cx="3600398" cy="1944217"/>
            <a:chOff x="6796984" y="1640641"/>
            <a:chExt cx="3296158" cy="1635398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6862906" y="1710055"/>
              <a:ext cx="3230236" cy="1372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Cards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obtain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ESN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ard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from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ESN 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Szeged</a:t>
              </a:r>
              <a:endPara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get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Erasmus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entrance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card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br>
                <a:rPr lang="hu-HU" sz="14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at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 TIK (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Study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Information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Centre and </a:t>
              </a:r>
              <a:br>
                <a:rPr lang="hu-HU" sz="14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University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Library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; Szeged, Ady tér 10.) </a:t>
              </a:r>
            </a:p>
            <a:p>
              <a:pPr lvl="0"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go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to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Student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Sevice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Office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to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get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student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card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student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ID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paper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at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TIK</a:t>
              </a:r>
            </a:p>
          </p:txBody>
        </p:sp>
        <p:sp>
          <p:nvSpPr>
            <p:cNvPr id="43" name="Lekerekített téglalap 42"/>
            <p:cNvSpPr/>
            <p:nvPr/>
          </p:nvSpPr>
          <p:spPr>
            <a:xfrm>
              <a:off x="6796984" y="1640641"/>
              <a:ext cx="3230237" cy="163539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3" name="Csoportba foglalás 52"/>
          <p:cNvGrpSpPr/>
          <p:nvPr/>
        </p:nvGrpSpPr>
        <p:grpSpPr>
          <a:xfrm>
            <a:off x="2394372" y="3564607"/>
            <a:ext cx="5043481" cy="1286018"/>
            <a:chOff x="3286163" y="3293168"/>
            <a:chExt cx="3480002" cy="924746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286163" y="3344947"/>
              <a:ext cx="3480002" cy="872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Neptun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register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Admission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Office of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relevant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faculty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b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NEPTUN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electronic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study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system</a:t>
              </a:r>
              <a:endPara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http://web5.etr.u-szeged.hu:8080/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naptar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index.jsp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lang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english</a:t>
              </a:r>
              <a:endParaRPr lang="hu-H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Lekerekített téglalap 46"/>
            <p:cNvSpPr/>
            <p:nvPr/>
          </p:nvSpPr>
          <p:spPr>
            <a:xfrm>
              <a:off x="3385534" y="3293168"/>
              <a:ext cx="3336345" cy="8802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4" name="Csoportba foglalás 53"/>
          <p:cNvGrpSpPr/>
          <p:nvPr/>
        </p:nvGrpSpPr>
        <p:grpSpPr>
          <a:xfrm>
            <a:off x="0" y="4825037"/>
            <a:ext cx="4698628" cy="2560272"/>
            <a:chOff x="131235" y="4820608"/>
            <a:chExt cx="4740703" cy="1865815"/>
          </a:xfrm>
        </p:grpSpPr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131235" y="4820608"/>
              <a:ext cx="4740703" cy="1816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600" b="1" i="1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ourse</a:t>
              </a:r>
              <a:r>
                <a:rPr kumimoji="0" lang="hu-H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600" b="1" i="1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</a:t>
              </a:r>
              <a:r>
                <a:rPr kumimoji="0" lang="hu-H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ist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consult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with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academic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coordinator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about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course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list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finalize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it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register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subjects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in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Neptun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system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send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course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list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: </a:t>
              </a:r>
            </a:p>
            <a:p>
              <a:pPr marL="182563" lv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tabLst>
                  <a:tab pos="630238" algn="l"/>
                </a:tabLst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‘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Confirmation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nrollment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‘</a:t>
              </a:r>
            </a:p>
            <a:p>
              <a:pPr marL="182563" lvl="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‘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During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mobility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’ part of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Learning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Agreement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</a:t>
              </a:r>
              <a:b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form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signed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home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receiving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departmental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/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faculty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coordinators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b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to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Ágnes Pető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by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e-mail </a:t>
              </a:r>
              <a:b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until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October</a:t>
              </a:r>
              <a:r>
                <a:rPr lang="hu-HU" sz="140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2020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latest</a:t>
              </a:r>
              <a:endPara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Lekerekített téglalap 47"/>
            <p:cNvSpPr/>
            <p:nvPr/>
          </p:nvSpPr>
          <p:spPr>
            <a:xfrm>
              <a:off x="367464" y="4899110"/>
              <a:ext cx="4504474" cy="178731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3" name="Csoportba foglalás 32"/>
          <p:cNvGrpSpPr/>
          <p:nvPr/>
        </p:nvGrpSpPr>
        <p:grpSpPr>
          <a:xfrm>
            <a:off x="4770636" y="4500711"/>
            <a:ext cx="5776878" cy="2880320"/>
            <a:chOff x="4912857" y="4363894"/>
            <a:chExt cx="5632862" cy="2719206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4912857" y="4363894"/>
              <a:ext cx="5632862" cy="2719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lang="hu-HU" sz="12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Residence</a:t>
              </a:r>
              <a:r>
                <a:rPr kumimoji="0" lang="hu-H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Permit</a:t>
              </a:r>
              <a:r>
                <a:rPr kumimoji="0" lang="hu-HU" sz="16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600" b="1" i="1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Card</a:t>
              </a:r>
              <a:endParaRPr kumimoji="0" lang="hu-H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find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flat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to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(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with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help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ESN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mentors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sign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rental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contract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with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assistance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mentor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students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get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signed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by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landlord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/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landlady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and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two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witnesses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Hungarian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citizenship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send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scanned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version of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e-mail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to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Á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gnes Pető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get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certificate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confirming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enrollment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University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Szeged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issued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Immigration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Office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from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Á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gnes Pető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apply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residence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permit </a:t>
              </a:r>
              <a:b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at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Immigration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Office /National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Directorate-General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Aliens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Policing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/</a:t>
              </a:r>
              <a:b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(Szeged, Londoni krt. 15.)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with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documents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endParaRPr lang="hu-H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send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scanned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version of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permit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card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to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Ms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Ágnes Pető</a:t>
              </a:r>
              <a:endParaRPr kumimoji="0" lang="hu-H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9" name="Lekerekített téglalap 48"/>
            <p:cNvSpPr/>
            <p:nvPr/>
          </p:nvSpPr>
          <p:spPr>
            <a:xfrm>
              <a:off x="4914652" y="4774340"/>
              <a:ext cx="5544616" cy="230425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cxnSp>
        <p:nvCxnSpPr>
          <p:cNvPr id="40" name="Egyenes összekötő nyíllal 39"/>
          <p:cNvCxnSpPr/>
          <p:nvPr/>
        </p:nvCxnSpPr>
        <p:spPr>
          <a:xfrm flipH="1">
            <a:off x="2754412" y="2988543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nyíllal 54"/>
          <p:cNvCxnSpPr/>
          <p:nvPr/>
        </p:nvCxnSpPr>
        <p:spPr>
          <a:xfrm>
            <a:off x="6354812" y="2988543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nyíllal 56"/>
          <p:cNvCxnSpPr/>
          <p:nvPr/>
        </p:nvCxnSpPr>
        <p:spPr>
          <a:xfrm>
            <a:off x="2106340" y="3060551"/>
            <a:ext cx="72008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nyíllal 65"/>
          <p:cNvCxnSpPr/>
          <p:nvPr/>
        </p:nvCxnSpPr>
        <p:spPr>
          <a:xfrm flipV="1">
            <a:off x="6858868" y="2988543"/>
            <a:ext cx="648072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>
            <a:off x="4914652" y="3276575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nyíllal 71"/>
          <p:cNvCxnSpPr/>
          <p:nvPr/>
        </p:nvCxnSpPr>
        <p:spPr>
          <a:xfrm>
            <a:off x="4986660" y="4644727"/>
            <a:ext cx="36004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nyíllal 73"/>
          <p:cNvCxnSpPr/>
          <p:nvPr/>
        </p:nvCxnSpPr>
        <p:spPr>
          <a:xfrm flipH="1">
            <a:off x="4410596" y="4644727"/>
            <a:ext cx="36004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Szövegdoboz 83"/>
          <p:cNvSpPr txBox="1"/>
          <p:nvPr/>
        </p:nvSpPr>
        <p:spPr>
          <a:xfrm>
            <a:off x="8010996" y="180231"/>
            <a:ext cx="2424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ERASMUS +</a:t>
            </a:r>
            <a:endParaRPr lang="hu-H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389</Words>
  <Application>Microsoft Office PowerPoint</Application>
  <PresentationFormat>Egyéni</PresentationFormat>
  <Paragraphs>36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</vt:lpstr>
      <vt:lpstr>Times New Roman</vt:lpstr>
      <vt:lpstr>Wingdings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SZTE NMI</dc:creator>
  <cp:lastModifiedBy>Pető Ágnes</cp:lastModifiedBy>
  <cp:revision>65</cp:revision>
  <cp:lastPrinted>2019-08-28T10:54:59Z</cp:lastPrinted>
  <dcterms:created xsi:type="dcterms:W3CDTF">2019-01-16T08:12:22Z</dcterms:created>
  <dcterms:modified xsi:type="dcterms:W3CDTF">2020-09-01T17:44:38Z</dcterms:modified>
</cp:coreProperties>
</file>